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sldIdLst>
    <p:sldId id="256" r:id="rId2"/>
    <p:sldId id="278" r:id="rId3"/>
    <p:sldId id="299" r:id="rId4"/>
    <p:sldId id="279" r:id="rId5"/>
    <p:sldId id="311" r:id="rId6"/>
    <p:sldId id="282" r:id="rId7"/>
    <p:sldId id="280" r:id="rId8"/>
    <p:sldId id="281" r:id="rId9"/>
    <p:sldId id="283" r:id="rId10"/>
    <p:sldId id="300" r:id="rId11"/>
    <p:sldId id="321" r:id="rId12"/>
    <p:sldId id="368" r:id="rId13"/>
    <p:sldId id="325" r:id="rId14"/>
    <p:sldId id="322" r:id="rId15"/>
    <p:sldId id="384" r:id="rId16"/>
    <p:sldId id="385" r:id="rId17"/>
    <p:sldId id="312" r:id="rId18"/>
    <p:sldId id="301" r:id="rId19"/>
    <p:sldId id="317" r:id="rId20"/>
    <p:sldId id="302" r:id="rId21"/>
    <p:sldId id="314" r:id="rId22"/>
    <p:sldId id="315" r:id="rId23"/>
    <p:sldId id="336" r:id="rId24"/>
    <p:sldId id="337" r:id="rId25"/>
    <p:sldId id="366" r:id="rId26"/>
    <p:sldId id="365" r:id="rId27"/>
    <p:sldId id="338" r:id="rId28"/>
    <p:sldId id="316" r:id="rId29"/>
    <p:sldId id="328" r:id="rId30"/>
    <p:sldId id="378" r:id="rId31"/>
    <p:sldId id="313" r:id="rId32"/>
    <p:sldId id="332" r:id="rId33"/>
    <p:sldId id="331" r:id="rId34"/>
    <p:sldId id="375" r:id="rId35"/>
    <p:sldId id="377" r:id="rId36"/>
    <p:sldId id="376" r:id="rId37"/>
    <p:sldId id="374" r:id="rId38"/>
    <p:sldId id="373" r:id="rId39"/>
    <p:sldId id="319" r:id="rId40"/>
    <p:sldId id="381" r:id="rId41"/>
    <p:sldId id="303" r:id="rId42"/>
    <p:sldId id="371" r:id="rId43"/>
    <p:sldId id="386" r:id="rId44"/>
    <p:sldId id="318" r:id="rId45"/>
    <p:sldId id="304" r:id="rId46"/>
    <p:sldId id="305" r:id="rId47"/>
    <p:sldId id="326" r:id="rId48"/>
    <p:sldId id="393" r:id="rId49"/>
    <p:sldId id="327" r:id="rId50"/>
    <p:sldId id="387" r:id="rId51"/>
    <p:sldId id="329" r:id="rId52"/>
    <p:sldId id="330" r:id="rId53"/>
    <p:sldId id="333" r:id="rId54"/>
    <p:sldId id="334" r:id="rId55"/>
    <p:sldId id="372" r:id="rId56"/>
    <p:sldId id="335" r:id="rId57"/>
    <p:sldId id="382" r:id="rId58"/>
    <p:sldId id="383" r:id="rId59"/>
    <p:sldId id="306" r:id="rId60"/>
    <p:sldId id="324" r:id="rId61"/>
    <p:sldId id="307" r:id="rId62"/>
    <p:sldId id="308" r:id="rId63"/>
    <p:sldId id="320" r:id="rId64"/>
    <p:sldId id="379" r:id="rId65"/>
    <p:sldId id="380" r:id="rId66"/>
    <p:sldId id="388" r:id="rId67"/>
    <p:sldId id="389" r:id="rId68"/>
    <p:sldId id="390" r:id="rId69"/>
    <p:sldId id="391" r:id="rId70"/>
    <p:sldId id="392" r:id="rId71"/>
    <p:sldId id="394" r:id="rId72"/>
    <p:sldId id="395" r:id="rId73"/>
    <p:sldId id="396" r:id="rId74"/>
    <p:sldId id="397" r:id="rId75"/>
    <p:sldId id="398" r:id="rId76"/>
    <p:sldId id="399" r:id="rId77"/>
    <p:sldId id="400" r:id="rId78"/>
    <p:sldId id="401" r:id="rId79"/>
    <p:sldId id="402" r:id="rId80"/>
    <p:sldId id="309" r:id="rId81"/>
    <p:sldId id="310" r:id="rId82"/>
    <p:sldId id="323" r:id="rId83"/>
    <p:sldId id="367" r:id="rId84"/>
    <p:sldId id="369" r:id="rId85"/>
    <p:sldId id="370" r:id="rId86"/>
    <p:sldId id="298" r:id="rId8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1013"/>
  </p:normalViewPr>
  <p:slideViewPr>
    <p:cSldViewPr snapToGrid="0">
      <p:cViewPr varScale="1">
        <p:scale>
          <a:sx n="95" d="100"/>
          <a:sy n="95"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2020/4/29</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24</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42</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2020/4/29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JEDEC</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0B159-7E4A-BD43-A2EF-2B11E20023B5}"/>
              </a:ext>
            </a:extLst>
          </p:cNvPr>
          <p:cNvSpPr>
            <a:spLocks noGrp="1"/>
          </p:cNvSpPr>
          <p:nvPr>
            <p:ph type="title"/>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vs</a:t>
            </a:r>
            <a:r>
              <a:rPr kumimoji="1" lang="zh-CN" altLang="en-US" dirty="0"/>
              <a:t> </a:t>
            </a:r>
            <a:r>
              <a:rPr kumimoji="1" lang="en-US" altLang="zh-CN" dirty="0"/>
              <a:t>Must</a:t>
            </a:r>
            <a:r>
              <a:rPr kumimoji="1" lang="zh-CN" altLang="en-US" dirty="0"/>
              <a:t> </a:t>
            </a:r>
            <a:r>
              <a:rPr kumimoji="1" lang="en-US" altLang="zh-CN" dirty="0"/>
              <a:t>be</a:t>
            </a:r>
            <a:endParaRPr kumimoji="1" lang="zh-CN" altLang="en-US" dirty="0"/>
          </a:p>
        </p:txBody>
      </p:sp>
      <p:sp>
        <p:nvSpPr>
          <p:cNvPr id="3" name="内容占位符 2">
            <a:extLst>
              <a:ext uri="{FF2B5EF4-FFF2-40B4-BE49-F238E27FC236}">
                <a16:creationId xmlns:a16="http://schemas.microsoft.com/office/drawing/2014/main" id="{A27D5CBB-A4AA-7B4A-B3D6-8D0D617A45F2}"/>
              </a:ext>
            </a:extLst>
          </p:cNvPr>
          <p:cNvSpPr>
            <a:spLocks noGrp="1"/>
          </p:cNvSpPr>
          <p:nvPr>
            <p:ph idx="1"/>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an</a:t>
            </a:r>
            <a:r>
              <a:rPr kumimoji="1" lang="zh-CN" altLang="en-US" dirty="0"/>
              <a:t> </a:t>
            </a:r>
            <a:r>
              <a:rPr kumimoji="1" lang="en-US" altLang="zh-CN" dirty="0"/>
              <a:t>advice!</a:t>
            </a:r>
          </a:p>
          <a:p>
            <a:r>
              <a:rPr kumimoji="1" lang="en-US" altLang="zh-CN" dirty="0"/>
              <a:t>Must</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a</a:t>
            </a:r>
            <a:r>
              <a:rPr kumimoji="1" lang="zh-CN" altLang="en-US" dirty="0"/>
              <a:t> </a:t>
            </a:r>
            <a:r>
              <a:rPr kumimoji="1" lang="en-US" altLang="zh-CN" dirty="0"/>
              <a:t>must!</a:t>
            </a:r>
            <a:endParaRPr kumimoji="1" lang="zh-CN" altLang="en-US" dirty="0"/>
          </a:p>
        </p:txBody>
      </p:sp>
    </p:spTree>
    <p:extLst>
      <p:ext uri="{BB962C8B-B14F-4D97-AF65-F5344CB8AC3E}">
        <p14:creationId xmlns:p14="http://schemas.microsoft.com/office/powerpoint/2010/main" val="3469973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DDR</a:t>
            </a:r>
            <a:r>
              <a:rPr kumimoji="1" lang="zh-CN" altLang="en-US" dirty="0"/>
              <a:t> </a:t>
            </a:r>
            <a:r>
              <a:rPr kumimoji="1" lang="en-US" altLang="zh-CN" dirty="0"/>
              <a:t>GDDR</a:t>
            </a:r>
            <a:r>
              <a:rPr kumimoji="1" lang="zh-CN" altLang="en-US" dirty="0"/>
              <a:t> </a:t>
            </a:r>
            <a:r>
              <a:rPr kumimoji="1" lang="en-US" altLang="zh-CN" dirty="0"/>
              <a:t>HBM</a:t>
            </a:r>
            <a:r>
              <a:rPr kumimoji="1" lang="zh-CN" altLang="en-US" dirty="0"/>
              <a:t> </a:t>
            </a:r>
            <a:r>
              <a:rPr kumimoji="1" lang="en-US" altLang="zh-CN" dirty="0"/>
              <a:t>HMC</a:t>
            </a:r>
            <a:r>
              <a:rPr kumimoji="1" lang="zh-CN" altLang="en-US" dirty="0"/>
              <a:t> </a:t>
            </a:r>
            <a:r>
              <a:rPr kumimoji="1" lang="en-US" altLang="zh-CN" dirty="0"/>
              <a:t>3D</a:t>
            </a:r>
            <a:r>
              <a:rPr kumimoji="1" lang="zh-CN" altLang="en-US" dirty="0"/>
              <a:t> </a:t>
            </a:r>
            <a:r>
              <a:rPr kumimoji="1" lang="en-US" altLang="zh-CN" dirty="0"/>
              <a:t>Stack</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LPDDR3E</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133MHz</a:t>
            </a:r>
            <a:endParaRPr kumimoji="1" lang="zh-CN" altLang="en-US" dirty="0"/>
          </a:p>
        </p:txBody>
      </p:sp>
    </p:spTree>
    <p:extLst>
      <p:ext uri="{BB962C8B-B14F-4D97-AF65-F5344CB8AC3E}">
        <p14:creationId xmlns:p14="http://schemas.microsoft.com/office/powerpoint/2010/main" val="317988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a:t>
            </a:r>
            <a:r>
              <a:rPr kumimoji="1" lang="zh-CN" altLang="en-US" dirty="0"/>
              <a:t> </a:t>
            </a:r>
            <a:r>
              <a:rPr kumimoji="1" lang="en-US" altLang="zh-CN" dirty="0"/>
              <a:t>vs</a:t>
            </a:r>
            <a:r>
              <a:rPr kumimoji="1" lang="zh-CN" altLang="en-US" dirty="0"/>
              <a:t> </a:t>
            </a:r>
            <a:r>
              <a:rPr kumimoji="1" lang="en-US" altLang="zh-CN" dirty="0"/>
              <a:t>Industrial</a:t>
            </a:r>
            <a:r>
              <a:rPr kumimoji="1" lang="zh-CN" altLang="en-US" dirty="0"/>
              <a:t> </a:t>
            </a:r>
            <a:r>
              <a:rPr kumimoji="1" lang="en-US" altLang="zh-CN" dirty="0"/>
              <a:t>Dram</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72070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 vs Rank</a:t>
            </a:r>
            <a:endParaRPr kumimoji="1" lang="zh-CN" altLang="en-US" dirty="0"/>
          </a:p>
        </p:txBody>
      </p:sp>
      <p:sp>
        <p:nvSpPr>
          <p:cNvPr id="3" name="内容占位符 2"/>
          <p:cNvSpPr>
            <a:spLocks noGrp="1"/>
          </p:cNvSpPr>
          <p:nvPr>
            <p:ph idx="1"/>
          </p:nvPr>
        </p:nvSpPr>
        <p:spPr/>
        <p:txBody>
          <a:bodyPr/>
          <a:lstStyle/>
          <a:p>
            <a:r>
              <a:rPr kumimoji="1" lang="en-US" altLang="zh-CN" dirty="0"/>
              <a:t>CKE is often together with Rank.</a:t>
            </a:r>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zh-CN" altLang="zh-CN" dirty="0"/>
              <a:t>The number of DQS(n) is because if you try and delay match a very large bus it is much harder to match all lines closely whereas only having to delay match 8 DQ lines, 1 DM and the DQS(n) means you are only having to delay match 11 signals instead of something like 80 signals for a 64-bit wide DDR DRAM interface.</a:t>
            </a:r>
            <a:endParaRPr lang="en-US" altLang="zh-CN" dirty="0"/>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Some</a:t>
            </a:r>
            <a:r>
              <a:rPr lang="zh-CN" altLang="en-US" dirty="0"/>
              <a:t> </a:t>
            </a:r>
            <a:r>
              <a:rPr lang="en-US" altLang="zh-CN" dirty="0"/>
              <a:t>DIMM</a:t>
            </a:r>
            <a:r>
              <a:rPr lang="zh-CN" altLang="en-US" dirty="0"/>
              <a:t> </a:t>
            </a:r>
            <a:r>
              <a:rPr lang="en-US" altLang="zh-CN" dirty="0"/>
              <a:t>module</a:t>
            </a:r>
            <a:r>
              <a:rPr lang="zh-CN" altLang="en-US" dirty="0"/>
              <a:t> </a:t>
            </a:r>
            <a:r>
              <a:rPr lang="en-US" altLang="zh-CN" dirty="0"/>
              <a:t>uses</a:t>
            </a:r>
            <a:r>
              <a:rPr lang="zh-CN" altLang="en-US" dirty="0"/>
              <a:t> </a:t>
            </a:r>
            <a:r>
              <a:rPr lang="en-US" altLang="zh-CN" dirty="0"/>
              <a:t>4</a:t>
            </a:r>
            <a:r>
              <a:rPr lang="zh-CN" altLang="en-US" dirty="0"/>
              <a:t> </a:t>
            </a:r>
            <a:r>
              <a:rPr lang="en-US" altLang="zh-CN" dirty="0"/>
              <a:t>DQ</a:t>
            </a:r>
            <a:r>
              <a:rPr lang="zh-CN" altLang="en-US" dirty="0"/>
              <a:t> </a:t>
            </a:r>
            <a:r>
              <a:rPr lang="en-US" altLang="zh-CN" dirty="0"/>
              <a:t>with</a:t>
            </a:r>
            <a:r>
              <a:rPr lang="zh-CN" altLang="en-US" dirty="0"/>
              <a:t> </a:t>
            </a:r>
            <a:r>
              <a:rPr lang="en-US" altLang="zh-CN" dirty="0"/>
              <a:t>1</a:t>
            </a:r>
            <a:r>
              <a:rPr lang="zh-CN" altLang="en-US" dirty="0"/>
              <a:t> </a:t>
            </a:r>
            <a:r>
              <a:rPr lang="en-US" altLang="zh-CN" dirty="0"/>
              <a:t>DQS,</a:t>
            </a:r>
            <a:r>
              <a:rPr lang="zh-CN" altLang="en-US" dirty="0"/>
              <a:t> </a:t>
            </a:r>
            <a:r>
              <a:rPr lang="en-US" altLang="zh-CN" dirty="0"/>
              <a:t>and</a:t>
            </a:r>
            <a:r>
              <a:rPr lang="zh-CN" altLang="en-US" dirty="0"/>
              <a:t> </a:t>
            </a:r>
            <a:r>
              <a:rPr lang="en-US" altLang="zh-CN" dirty="0"/>
              <a:t>some</a:t>
            </a:r>
            <a:r>
              <a:rPr lang="zh-CN" altLang="en-US" dirty="0"/>
              <a:t> </a:t>
            </a:r>
            <a:r>
              <a:rPr lang="en-US" altLang="zh-CN" dirty="0"/>
              <a:t>graphic</a:t>
            </a:r>
            <a:r>
              <a:rPr lang="zh-CN" altLang="en-US" dirty="0"/>
              <a:t> </a:t>
            </a:r>
            <a:r>
              <a:rPr lang="en-US" altLang="zh-CN" dirty="0"/>
              <a:t>controller</a:t>
            </a:r>
            <a:r>
              <a:rPr lang="zh-CN" altLang="en-US" dirty="0"/>
              <a:t> </a:t>
            </a:r>
            <a:r>
              <a:rPr lang="en-US" altLang="zh-CN" dirty="0"/>
              <a:t>uses</a:t>
            </a:r>
            <a:r>
              <a:rPr lang="zh-CN" altLang="en-US" dirty="0"/>
              <a:t> </a:t>
            </a:r>
            <a:r>
              <a:rPr lang="en-US" altLang="zh-CN" dirty="0"/>
              <a:t>one</a:t>
            </a:r>
            <a:r>
              <a:rPr lang="zh-CN" altLang="en-US" dirty="0"/>
              <a:t> </a:t>
            </a:r>
            <a:r>
              <a:rPr lang="en-US" altLang="zh-CN" dirty="0"/>
              <a:t>~</a:t>
            </a:r>
            <a:r>
              <a:rPr lang="zh-CN" altLang="en-US" dirty="0"/>
              <a:t> </a:t>
            </a:r>
            <a:r>
              <a:rPr lang="en-US" altLang="zh-CN" dirty="0"/>
              <a:t>four</a:t>
            </a:r>
            <a:r>
              <a:rPr lang="zh-CN" altLang="en-US" dirty="0"/>
              <a:t> </a:t>
            </a:r>
            <a:r>
              <a:rPr lang="en-US" altLang="zh-CN" dirty="0"/>
              <a:t>DQS</a:t>
            </a:r>
            <a:r>
              <a:rPr lang="zh-CN" altLang="en-US" dirty="0"/>
              <a:t> </a:t>
            </a:r>
            <a:r>
              <a:rPr lang="en-US" altLang="zh-CN" dirty="0"/>
              <a:t>per</a:t>
            </a:r>
            <a:r>
              <a:rPr lang="zh-CN" altLang="en-US" dirty="0"/>
              <a:t> </a:t>
            </a:r>
            <a:r>
              <a:rPr lang="en-US" altLang="zh-CN" dirty="0"/>
              <a:t>32</a:t>
            </a:r>
            <a:r>
              <a:rPr lang="zh-CN" altLang="en-US" dirty="0"/>
              <a:t> </a:t>
            </a:r>
            <a:r>
              <a:rPr lang="en-US" altLang="zh-CN" dirty="0"/>
              <a:t>bits.</a:t>
            </a:r>
            <a:endParaRPr lang="zh-CN" altLang="zh-CN" dirty="0"/>
          </a:p>
          <a:p>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design.</a:t>
            </a:r>
            <a:endParaRPr kumimoji="1" lang="zh-CN" altLang="en-US" dirty="0"/>
          </a:p>
        </p:txBody>
      </p:sp>
    </p:spTree>
    <p:extLst>
      <p:ext uri="{BB962C8B-B14F-4D97-AF65-F5344CB8AC3E}">
        <p14:creationId xmlns:p14="http://schemas.microsoft.com/office/powerpoint/2010/main" val="60356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Edge Aligned vs Center Aligned</a:t>
            </a:r>
          </a:p>
        </p:txBody>
      </p:sp>
      <p:sp>
        <p:nvSpPr>
          <p:cNvPr id="3" name="内容占位符 2"/>
          <p:cNvSpPr>
            <a:spLocks noGrp="1"/>
          </p:cNvSpPr>
          <p:nvPr>
            <p:ph idx="1"/>
          </p:nvPr>
        </p:nvSpPr>
        <p:spPr/>
        <p:txBody>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vs</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Internal Structure</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err="1"/>
              <a:t>Thereway</a:t>
            </a:r>
            <a:r>
              <a:rPr kumimoji="1" lang="en-US" altLang="zh-CN" dirty="0"/>
              <a:t>,</a:t>
            </a:r>
            <a:r>
              <a:rPr kumimoji="1" lang="zh-CN" altLang="en-US" dirty="0"/>
              <a:t> </a:t>
            </a:r>
            <a:r>
              <a:rPr kumimoji="1" lang="en-US" altLang="zh-CN" dirty="0"/>
              <a:t>the</a:t>
            </a:r>
            <a:r>
              <a:rPr kumimoji="1" lang="zh-CN" altLang="en-US" dirty="0"/>
              <a:t> </a:t>
            </a:r>
            <a:r>
              <a:rPr kumimoji="1" lang="en-US" altLang="zh-CN" dirty="0"/>
              <a:t>controllers</a:t>
            </a:r>
            <a:r>
              <a:rPr kumimoji="1" lang="zh-CN" altLang="en-US" dirty="0"/>
              <a:t> </a:t>
            </a:r>
            <a:r>
              <a:rPr kumimoji="1" lang="en-US" altLang="zh-CN" dirty="0"/>
              <a:t>must</a:t>
            </a:r>
            <a:r>
              <a:rPr kumimoji="1" lang="zh-CN" altLang="en-US" dirty="0"/>
              <a:t> </a:t>
            </a:r>
            <a:r>
              <a:rPr kumimoji="1" lang="en-US" altLang="zh-CN" dirty="0"/>
              <a:t>support</a:t>
            </a:r>
            <a:r>
              <a:rPr kumimoji="1" lang="zh-CN" altLang="en-US" dirty="0"/>
              <a:t> </a:t>
            </a:r>
            <a:r>
              <a:rPr kumimoji="1" lang="en-US" altLang="zh-CN" dirty="0"/>
              <a:t>multi</a:t>
            </a:r>
            <a:r>
              <a:rPr kumimoji="1" lang="zh-CN" altLang="en-US" dirty="0"/>
              <a:t> </a:t>
            </a:r>
            <a:r>
              <a:rPr kumimoji="1" lang="en-US" altLang="zh-CN" dirty="0"/>
              <a:t>channel.</a:t>
            </a:r>
            <a:endParaRPr kumimoji="1" lang="zh-CN" altLang="en-US" dirty="0"/>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3711387" y="2912537"/>
            <a:ext cx="7510183" cy="3264426"/>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p:txBody>
      </p:sp>
    </p:spTree>
    <p:extLst>
      <p:ext uri="{BB962C8B-B14F-4D97-AF65-F5344CB8AC3E}">
        <p14:creationId xmlns:p14="http://schemas.microsoft.com/office/powerpoint/2010/main" val="1235925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must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79255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lstStyle/>
          <a:p>
            <a:r>
              <a:rPr kumimoji="1" lang="en-US" altLang="zh-CN" dirty="0"/>
              <a:t>Easy</a:t>
            </a:r>
            <a:r>
              <a:rPr kumimoji="1" lang="zh-CN" altLang="en-US" dirty="0"/>
              <a:t> </a:t>
            </a:r>
            <a:r>
              <a:rPr kumimoji="1" lang="en-US" altLang="zh-CN" dirty="0"/>
              <a:t>to</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LP4.</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endParaRPr lang="zh-CN" altLang="zh-CN" dirty="0"/>
          </a:p>
          <a:p>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a:p>
            <a:pPr lvl="2"/>
            <a:r>
              <a:rPr kumimoji="1" lang="en-US" altLang="zh-CN" dirty="0">
                <a:sym typeface="Wingdings" panose="05000000000000000000" pitchFamily="2" charset="2"/>
              </a:rPr>
              <a:t>Two</a:t>
            </a:r>
            <a:r>
              <a:rPr kumimoji="1" lang="zh-CN" altLang="en-US" dirty="0">
                <a:sym typeface="Wingdings" panose="05000000000000000000" pitchFamily="2" charset="2"/>
              </a:rPr>
              <a:t> </a:t>
            </a:r>
            <a:r>
              <a:rPr kumimoji="1" lang="en-US" altLang="zh-CN" dirty="0">
                <a:sym typeface="Wingdings" panose="05000000000000000000" pitchFamily="2" charset="2"/>
              </a:rPr>
              <a:t>bytes</a:t>
            </a:r>
            <a:r>
              <a:rPr kumimoji="1" lang="zh-CN" altLang="en-US" dirty="0">
                <a:sym typeface="Wingdings" panose="05000000000000000000" pitchFamily="2" charset="2"/>
              </a:rPr>
              <a:t> </a:t>
            </a:r>
            <a:r>
              <a:rPr kumimoji="1" lang="en-US" altLang="zh-CN" dirty="0">
                <a:sym typeface="Wingdings" panose="05000000000000000000" pitchFamily="2" charset="2"/>
              </a:rPr>
              <a:t>means</a:t>
            </a:r>
            <a:r>
              <a:rPr kumimoji="1" lang="zh-CN" altLang="en-US" dirty="0">
                <a:sym typeface="Wingdings" panose="05000000000000000000" pitchFamily="2" charset="2"/>
              </a:rPr>
              <a:t> </a:t>
            </a:r>
            <a:r>
              <a:rPr kumimoji="1" lang="en-US" altLang="zh-CN" dirty="0">
                <a:sym typeface="Wingdings" panose="05000000000000000000" pitchFamily="2" charset="2"/>
              </a:rPr>
              <a:t>byte</a:t>
            </a:r>
            <a:r>
              <a:rPr kumimoji="1" lang="zh-CN" altLang="en-US" dirty="0">
                <a:sym typeface="Wingdings" panose="05000000000000000000" pitchFamily="2" charset="2"/>
              </a:rPr>
              <a:t> </a:t>
            </a:r>
            <a:r>
              <a:rPr kumimoji="1" lang="en-US" altLang="zh-CN" dirty="0">
                <a:sym typeface="Wingdings" panose="05000000000000000000" pitchFamily="2" charset="2"/>
              </a:rPr>
              <a:t>mode.</a:t>
            </a:r>
            <a:endParaRPr kumimoji="1"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endParaRPr kumimoji="1"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4111498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45C93-CBF9-894C-97E5-743513B04D5D}"/>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72E9BAFD-C0D0-094F-9FA8-72D28CA31CA5}"/>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529071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lstStyle/>
          <a:p>
            <a:r>
              <a:rPr kumimoji="1" lang="en-US" altLang="zh-CN" dirty="0"/>
              <a:t>Row</a:t>
            </a:r>
            <a:r>
              <a:rPr kumimoji="1" lang="zh-CN" altLang="en-US" dirty="0"/>
              <a:t> </a:t>
            </a:r>
            <a:r>
              <a:rPr kumimoji="1" lang="en-US" altLang="zh-CN" dirty="0"/>
              <a:t>Hammer.</a:t>
            </a:r>
          </a:p>
          <a:p>
            <a:r>
              <a:rPr kumimoji="1" lang="en-US" altLang="zh-CN" dirty="0"/>
              <a:t>It’s</a:t>
            </a:r>
            <a:r>
              <a:rPr kumimoji="1" lang="zh-CN" altLang="en-US" dirty="0"/>
              <a:t> </a:t>
            </a:r>
            <a:r>
              <a:rPr kumimoji="1" lang="en-US" altLang="zh-CN" dirty="0"/>
              <a:t>fixed</a:t>
            </a:r>
            <a:r>
              <a:rPr kumimoji="1" lang="zh-CN" altLang="en-US" dirty="0"/>
              <a:t> </a:t>
            </a:r>
            <a:r>
              <a:rPr kumimoji="1" lang="en-US" altLang="zh-CN" dirty="0"/>
              <a:t>by</a:t>
            </a:r>
            <a:r>
              <a:rPr kumimoji="1" lang="zh-CN" altLang="en-US" dirty="0"/>
              <a:t> </a:t>
            </a:r>
            <a:r>
              <a:rPr kumimoji="1" lang="en-US" altLang="zh-CN" dirty="0"/>
              <a:t>DRAM</a:t>
            </a:r>
            <a:r>
              <a:rPr kumimoji="1" lang="zh-CN" altLang="en-US" dirty="0"/>
              <a:t> </a:t>
            </a:r>
            <a:r>
              <a:rPr kumimoji="1" lang="en-US" altLang="zh-CN" dirty="0"/>
              <a:t>itself.</a:t>
            </a:r>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‘1’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Low</a:t>
            </a:r>
            <a:r>
              <a:rPr lang="zh-CN" altLang="en-US" dirty="0">
                <a:sym typeface="+mn-ea"/>
              </a:rPr>
              <a:t> </a:t>
            </a:r>
            <a:r>
              <a:rPr lang="en-US" altLang="zh-CN" dirty="0">
                <a:sym typeface="+mn-ea"/>
              </a:rPr>
              <a:t>Power</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64852-CD04-F440-B68A-A6C2791561DD}"/>
              </a:ext>
            </a:extLst>
          </p:cNvPr>
          <p:cNvSpPr>
            <a:spLocks noGrp="1"/>
          </p:cNvSpPr>
          <p:nvPr>
            <p:ph type="title"/>
          </p:nvPr>
        </p:nvSpPr>
        <p:spPr/>
        <p:txBody>
          <a:bodyPr>
            <a:normAutofit/>
          </a:bodyPr>
          <a:lstStyle/>
          <a:p>
            <a:r>
              <a:rPr kumimoji="1" lang="en-US" altLang="zh-CN" dirty="0"/>
              <a:t>Dram</a:t>
            </a:r>
            <a:r>
              <a:rPr kumimoji="1" lang="zh-CN" altLang="en-US" dirty="0"/>
              <a:t> </a:t>
            </a:r>
            <a:r>
              <a:rPr kumimoji="1" lang="en-US" altLang="zh-CN" dirty="0"/>
              <a:t>Error</a:t>
            </a:r>
            <a:endParaRPr kumimoji="1" lang="zh-CN" altLang="en-US" dirty="0"/>
          </a:p>
        </p:txBody>
      </p:sp>
      <p:sp>
        <p:nvSpPr>
          <p:cNvPr id="3" name="内容占位符 2">
            <a:extLst>
              <a:ext uri="{FF2B5EF4-FFF2-40B4-BE49-F238E27FC236}">
                <a16:creationId xmlns:a16="http://schemas.microsoft.com/office/drawing/2014/main" id="{0C5FDA56-DCA0-5648-A9C0-1AE51780567A}"/>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41689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3936</Words>
  <Application>Microsoft Macintosh PowerPoint</Application>
  <PresentationFormat>宽屏</PresentationFormat>
  <Paragraphs>241</Paragraphs>
  <Slides>86</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86</vt:i4>
      </vt:variant>
    </vt:vector>
  </HeadingPairs>
  <TitlesOfParts>
    <vt:vector size="91"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JEDEC</vt:lpstr>
      <vt:lpstr>Needs to be vs Must be</vt:lpstr>
      <vt:lpstr>DDR GDDR HBM HMC 3D Stack</vt:lpstr>
      <vt:lpstr>LPDDR2 S2/S4/N</vt:lpstr>
      <vt:lpstr>LPDDR3E</vt:lpstr>
      <vt:lpstr>Commercial vs Industrial Dram</vt:lpstr>
      <vt:lpstr>DRAM Pins</vt:lpstr>
      <vt:lpstr> Clock Synchronous vs Source Synchronous </vt:lpstr>
      <vt:lpstr>Why CK is differential?</vt:lpstr>
      <vt:lpstr> Output Enable </vt:lpstr>
      <vt:lpstr>CKE vs Rank</vt:lpstr>
      <vt:lpstr>SDR CA vs DDR CA</vt:lpstr>
      <vt:lpstr>Where does DQS come from?</vt:lpstr>
      <vt:lpstr>Why 1 DQS matches 8 DQ?</vt:lpstr>
      <vt:lpstr>RDQS/TDQS</vt:lpstr>
      <vt:lpstr>Edge Aligned vs Center Aligned</vt:lpstr>
      <vt:lpstr>Why DQ not differential?</vt:lpstr>
      <vt:lpstr>Data Mask(DM)</vt:lpstr>
      <vt:lpstr>Synchronous Reset vs Asynchronous Reset</vt:lpstr>
      <vt:lpstr>CPU Data Width vs Dram Data Width</vt:lpstr>
      <vt:lpstr>DRAM Internal Structure</vt:lpstr>
      <vt:lpstr>VDD1/VPP</vt:lpstr>
      <vt:lpstr>Why Dram Core/IO Power are isolate?</vt:lpstr>
      <vt:lpstr>Multi Channel</vt:lpstr>
      <vt:lpstr>Where does Rank come from?</vt:lpstr>
      <vt:lpstr>Multi Rank</vt:lpstr>
      <vt:lpstr>Where does Bank come from?</vt:lpstr>
      <vt:lpstr>Why 8 banks?</vt:lpstr>
      <vt:lpstr>Sense Amplifier/Row buffer</vt:lpstr>
      <vt:lpstr>Row buffers act as a cache within DRAM</vt:lpstr>
      <vt:lpstr> How to select Page Size? </vt:lpstr>
      <vt:lpstr>Prefetch</vt:lpstr>
      <vt:lpstr>Burst Length</vt:lpstr>
      <vt:lpstr>Bank Group</vt:lpstr>
      <vt:lpstr> No Bank Group vs Bank Group </vt:lpstr>
      <vt:lpstr> tCCD_L vs tCCD_S </vt:lpstr>
      <vt:lpstr>Bank Interleave</vt:lpstr>
      <vt:lpstr>Advantage of bank interleave</vt:lpstr>
      <vt:lpstr>Burst Interleave</vt:lpstr>
      <vt:lpstr>FSP</vt:lpstr>
      <vt:lpstr>DLL</vt:lpstr>
      <vt:lpstr>Byte Mode(LP4)</vt:lpstr>
      <vt:lpstr>BC4</vt:lpstr>
      <vt:lpstr>BC4 benifits in multi-rank system</vt:lpstr>
      <vt:lpstr>Why Dram Freq 2667 not 2777?</vt:lpstr>
      <vt:lpstr>What’s the initialized data of DRAM?</vt:lpstr>
      <vt:lpstr>Why 9 tREFI?</vt:lpstr>
      <vt:lpstr>VDDQ Termination vs VSSQ Termination</vt:lpstr>
      <vt:lpstr> Dram Package </vt:lpstr>
      <vt:lpstr>A Die? B Die?</vt:lpstr>
      <vt:lpstr> DIMM </vt:lpstr>
      <vt:lpstr> The Types of DIMM </vt:lpstr>
      <vt:lpstr>Lead-Free and RoHS</vt:lpstr>
      <vt:lpstr>Dram Training</vt:lpstr>
      <vt:lpstr>Why dram needs training?</vt:lpstr>
      <vt:lpstr>Dram Features</vt:lpstr>
      <vt:lpstr>Loopback Mode</vt:lpstr>
      <vt:lpstr>Target Row Refresh</vt:lpstr>
      <vt:lpstr>Read Mask</vt:lpstr>
      <vt:lpstr>Command Address Latency(CAL)</vt:lpstr>
      <vt:lpstr>Read Leveling</vt:lpstr>
      <vt:lpstr>Burst Interrupt</vt:lpstr>
      <vt:lpstr>ECC</vt:lpstr>
      <vt:lpstr>Deep Sleep Mode</vt:lpstr>
      <vt:lpstr>Write X</vt:lpstr>
      <vt:lpstr>DVFS</vt:lpstr>
      <vt:lpstr>WCK</vt:lpstr>
      <vt:lpstr>Clock Stop Mode</vt:lpstr>
      <vt:lpstr>Test Mode</vt:lpstr>
      <vt:lpstr> Low Power </vt:lpstr>
      <vt:lpstr> IDD </vt:lpstr>
      <vt:lpstr>AXI</vt:lpstr>
      <vt:lpstr>Cache Line</vt:lpstr>
      <vt:lpstr>Dram Error</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68</cp:revision>
  <dcterms:created xsi:type="dcterms:W3CDTF">2020-04-27T13:41:54Z</dcterms:created>
  <dcterms:modified xsi:type="dcterms:W3CDTF">2020-04-29T14:08:35Z</dcterms:modified>
</cp:coreProperties>
</file>